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BDC4764-F656-4735-9820-9886F8DF1D6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68AC1EC-23E2-4F0E-A5A4-674EC8DB9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08229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77810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22680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83248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24734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6624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87082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BDC4764-F656-4735-9820-9886F8DF1D6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07376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BDC4764-F656-4735-9820-9886F8DF1D6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29448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14445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20429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67322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35835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7050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86997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89977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6205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BDC4764-F656-4735-9820-9886F8DF1D6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68AC1EC-23E2-4F0E-A5A4-674EC8DB9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2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EF317-C1F8-9124-34FE-AC7694804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3098061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br>
              <a:rPr lang="da-DK" sz="3000" dirty="0">
                <a:solidFill>
                  <a:srgbClr val="FFFFFF"/>
                </a:solidFill>
              </a:rPr>
            </a:br>
            <a:br>
              <a:rPr lang="da-DK" sz="3000" dirty="0">
                <a:solidFill>
                  <a:srgbClr val="FFFFFF"/>
                </a:solidFill>
              </a:rPr>
            </a:br>
            <a:br>
              <a:rPr lang="da-DK" sz="3000" dirty="0">
                <a:solidFill>
                  <a:srgbClr val="FFFFFF"/>
                </a:solidFill>
              </a:rPr>
            </a:br>
            <a:br>
              <a:rPr lang="da-DK" sz="3000" dirty="0">
                <a:solidFill>
                  <a:srgbClr val="FFFFFF"/>
                </a:solidFill>
              </a:rPr>
            </a:br>
            <a:br>
              <a:rPr lang="da-DK" sz="3000" dirty="0">
                <a:solidFill>
                  <a:srgbClr val="FFFFFF"/>
                </a:solidFill>
              </a:rPr>
            </a:br>
            <a:br>
              <a:rPr lang="da-DK" sz="3000" dirty="0">
                <a:solidFill>
                  <a:srgbClr val="FFFFFF"/>
                </a:solidFill>
              </a:rPr>
            </a:br>
            <a:endParaRPr lang="da-DK" sz="3000" dirty="0">
              <a:solidFill>
                <a:srgbClr val="FFFFFF"/>
              </a:solidFill>
            </a:endParaRP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00FACEC-E65C-A225-6292-0E358010DF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208" y="4756265"/>
            <a:ext cx="4393278" cy="1244483"/>
          </a:xfrm>
        </p:spPr>
        <p:txBody>
          <a:bodyPr anchor="t">
            <a:normAutofit/>
          </a:bodyPr>
          <a:lstStyle/>
          <a:p>
            <a:pPr algn="l"/>
            <a:r>
              <a:rPr lang="da-DK" dirty="0">
                <a:solidFill>
                  <a:srgbClr val="FFFFFF"/>
                </a:solidFill>
              </a:rPr>
              <a:t>Hjerte blod for os alle</a:t>
            </a:r>
          </a:p>
        </p:txBody>
      </p:sp>
      <p:pic>
        <p:nvPicPr>
          <p:cNvPr id="5" name="Billede 4" descr="Et billede, der indeholder tekst, clipart, logo&#10;&#10;Automatisk genereret beskrivelse">
            <a:extLst>
              <a:ext uri="{FF2B5EF4-FFF2-40B4-BE49-F238E27FC236}">
                <a16:creationId xmlns:a16="http://schemas.microsoft.com/office/drawing/2014/main" id="{C1924937-0ECD-4514-E495-17BBBBA586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392" y="1877894"/>
            <a:ext cx="3128556" cy="26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6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6EDF7AC0-4884-32AC-7500-880BE58BA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 err="1"/>
              <a:t>Historie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E8B58979-9B41-F063-6197-02055D4168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Startet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skolen</a:t>
            </a:r>
            <a:r>
              <a:rPr lang="en-US" dirty="0"/>
              <a:t> for at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naturlig</a:t>
            </a:r>
            <a:r>
              <a:rPr lang="en-US" dirty="0"/>
              <a:t> </a:t>
            </a:r>
            <a:r>
              <a:rPr lang="en-US" dirty="0" err="1"/>
              <a:t>fødekæde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skolen</a:t>
            </a:r>
            <a:r>
              <a:rPr lang="en-US" dirty="0"/>
              <a:t>.</a:t>
            </a:r>
          </a:p>
          <a:p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toppen</a:t>
            </a:r>
            <a:r>
              <a:rPr lang="en-US" dirty="0"/>
              <a:t> var vi </a:t>
            </a:r>
            <a:r>
              <a:rPr lang="en-US" dirty="0" err="1"/>
              <a:t>omkring</a:t>
            </a:r>
            <a:r>
              <a:rPr lang="en-US" dirty="0"/>
              <a:t> 50 børn.</a:t>
            </a:r>
          </a:p>
          <a:p>
            <a:r>
              <a:rPr lang="en-US" dirty="0" err="1"/>
              <a:t>Stabilt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godt</a:t>
            </a:r>
            <a:r>
              <a:rPr lang="en-US" dirty="0"/>
              <a:t> </a:t>
            </a:r>
            <a:r>
              <a:rPr lang="en-US" dirty="0" err="1"/>
              <a:t>personale</a:t>
            </a:r>
            <a:r>
              <a:rPr lang="en-US" dirty="0"/>
              <a:t> </a:t>
            </a:r>
            <a:r>
              <a:rPr lang="en-US" dirty="0" err="1"/>
              <a:t>igennem</a:t>
            </a:r>
            <a:r>
              <a:rPr lang="en-US" dirty="0"/>
              <a:t> mange </a:t>
            </a:r>
            <a:r>
              <a:rPr lang="en-US" dirty="0" err="1"/>
              <a:t>år</a:t>
            </a:r>
            <a:r>
              <a:rPr lang="en-US" dirty="0"/>
              <a:t>.</a:t>
            </a:r>
          </a:p>
          <a:p>
            <a:r>
              <a:rPr lang="en-US" dirty="0" err="1"/>
              <a:t>Fantastiske</a:t>
            </a:r>
            <a:r>
              <a:rPr lang="en-US" dirty="0"/>
              <a:t> rammer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oplevelser</a:t>
            </a:r>
            <a:r>
              <a:rPr lang="en-US" dirty="0"/>
              <a:t> for </a:t>
            </a:r>
            <a:r>
              <a:rPr lang="en-US" dirty="0" err="1"/>
              <a:t>områdets</a:t>
            </a:r>
            <a:r>
              <a:rPr lang="en-US" dirty="0"/>
              <a:t> </a:t>
            </a:r>
            <a:r>
              <a:rPr lang="en-US" dirty="0" err="1"/>
              <a:t>børn</a:t>
            </a:r>
            <a:r>
              <a:rPr lang="en-US" dirty="0"/>
              <a:t>.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237D914-1873-4116-7C66-1B6F7D026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ECB5883-038C-4696-8E27-1811E470D6D4}" type="datetime1">
              <a:rPr lang="en-US" smtClean="0"/>
              <a:pPr>
                <a:spcAft>
                  <a:spcPts val="600"/>
                </a:spcAft>
              </a:pPr>
              <a:t>3/21/2024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80E84C6-E567-2787-91D6-0E353BEB1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AA4177E-E0C4-033B-1E1F-26421F4E8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pic>
        <p:nvPicPr>
          <p:cNvPr id="8" name="Billede 7" descr="Et billede, der indeholder udendørs, træ, tøj, sky&#10;&#10;Automatisk genereret beskrivelse">
            <a:extLst>
              <a:ext uri="{FF2B5EF4-FFF2-40B4-BE49-F238E27FC236}">
                <a16:creationId xmlns:a16="http://schemas.microsoft.com/office/drawing/2014/main" id="{DA8523D2-4B7D-879B-4B05-BA120B0E9E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1" r="-3" b="-3"/>
          <a:stretch/>
        </p:blipFill>
        <p:spPr>
          <a:xfrm>
            <a:off x="6328391" y="2159175"/>
            <a:ext cx="4985785" cy="40177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0748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6659ECA-B767-EE8E-4C85-5E8406503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Sammen</a:t>
            </a:r>
            <a:r>
              <a:rPr lang="en-US" dirty="0"/>
              <a:t> </a:t>
            </a:r>
            <a:r>
              <a:rPr lang="en-US" dirty="0" err="1"/>
              <a:t>lægningen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56E746D-135C-55B5-476C-3DC08880C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Sammen</a:t>
            </a:r>
            <a:r>
              <a:rPr lang="en-US" dirty="0"/>
              <a:t> </a:t>
            </a:r>
            <a:r>
              <a:rPr lang="en-US" dirty="0" err="1"/>
              <a:t>lægningen</a:t>
            </a:r>
            <a:r>
              <a:rPr lang="en-US" dirty="0"/>
              <a:t> </a:t>
            </a:r>
            <a:r>
              <a:rPr lang="en-US" dirty="0" err="1"/>
              <a:t>pga</a:t>
            </a:r>
            <a:r>
              <a:rPr lang="en-US" dirty="0"/>
              <a:t>. at </a:t>
            </a:r>
            <a:r>
              <a:rPr lang="en-US" dirty="0" err="1"/>
              <a:t>skolens</a:t>
            </a:r>
            <a:r>
              <a:rPr lang="en-US" dirty="0"/>
              <a:t> </a:t>
            </a:r>
            <a:r>
              <a:rPr lang="en-US" dirty="0" err="1"/>
              <a:t>bestyrelse</a:t>
            </a:r>
            <a:r>
              <a:rPr lang="en-US" dirty="0"/>
              <a:t> </a:t>
            </a:r>
            <a:r>
              <a:rPr lang="en-US" dirty="0" err="1"/>
              <a:t>fik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besked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STUK om at </a:t>
            </a:r>
            <a:r>
              <a:rPr lang="en-US" dirty="0" err="1"/>
              <a:t>skolen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måtte</a:t>
            </a:r>
            <a:r>
              <a:rPr lang="en-US" dirty="0"/>
              <a:t> </a:t>
            </a:r>
            <a:r>
              <a:rPr lang="en-US" dirty="0" err="1"/>
              <a:t>leje</a:t>
            </a:r>
            <a:r>
              <a:rPr lang="en-US" dirty="0"/>
              <a:t> </a:t>
            </a:r>
            <a:r>
              <a:rPr lang="en-US" dirty="0" err="1"/>
              <a:t>lokaler</a:t>
            </a:r>
            <a:r>
              <a:rPr lang="en-US" dirty="0"/>
              <a:t> </a:t>
            </a:r>
            <a:r>
              <a:rPr lang="en-US" dirty="0" err="1"/>
              <a:t>ud</a:t>
            </a:r>
            <a:r>
              <a:rPr lang="en-US" dirty="0"/>
              <a:t> til </a:t>
            </a:r>
            <a:r>
              <a:rPr lang="en-US" dirty="0" err="1"/>
              <a:t>børnehaven</a:t>
            </a:r>
            <a:r>
              <a:rPr lang="en-US" dirty="0"/>
              <a:t>, det var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skolens</a:t>
            </a:r>
            <a:r>
              <a:rPr lang="en-US" dirty="0"/>
              <a:t> </a:t>
            </a:r>
            <a:r>
              <a:rPr lang="en-US" dirty="0" err="1"/>
              <a:t>formål</a:t>
            </a:r>
            <a:r>
              <a:rPr lang="en-US" dirty="0"/>
              <a:t>, </a:t>
            </a:r>
            <a:r>
              <a:rPr lang="en-US" dirty="0" err="1"/>
              <a:t>selvom</a:t>
            </a:r>
            <a:r>
              <a:rPr lang="en-US" dirty="0"/>
              <a:t> det var </a:t>
            </a:r>
            <a:r>
              <a:rPr lang="en-US" dirty="0" err="1"/>
              <a:t>gjort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mange </a:t>
            </a:r>
            <a:r>
              <a:rPr lang="en-US" dirty="0" err="1"/>
              <a:t>år</a:t>
            </a:r>
            <a:r>
              <a:rPr lang="en-US" dirty="0"/>
              <a:t>.</a:t>
            </a:r>
          </a:p>
          <a:p>
            <a:r>
              <a:rPr lang="en-US" dirty="0"/>
              <a:t>Der </a:t>
            </a:r>
            <a:r>
              <a:rPr lang="en-US" dirty="0" err="1"/>
              <a:t>blev</a:t>
            </a:r>
            <a:r>
              <a:rPr lang="en-US" dirty="0"/>
              <a:t> </a:t>
            </a:r>
            <a:r>
              <a:rPr lang="en-US" dirty="0" err="1"/>
              <a:t>forsøgt</a:t>
            </a:r>
            <a:r>
              <a:rPr lang="en-US" dirty="0"/>
              <a:t> dialog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søgt</a:t>
            </a:r>
            <a:r>
              <a:rPr lang="en-US" dirty="0"/>
              <a:t> mange </a:t>
            </a:r>
            <a:r>
              <a:rPr lang="en-US" dirty="0" err="1"/>
              <a:t>løsninger</a:t>
            </a:r>
            <a:r>
              <a:rPr lang="en-US" dirty="0"/>
              <a:t> </a:t>
            </a:r>
            <a:r>
              <a:rPr lang="en-US" dirty="0" err="1"/>
              <a:t>før</a:t>
            </a:r>
            <a:r>
              <a:rPr lang="en-US" dirty="0"/>
              <a:t> </a:t>
            </a:r>
            <a:r>
              <a:rPr lang="en-US" dirty="0" err="1"/>
              <a:t>sammenlægningen</a:t>
            </a:r>
            <a:r>
              <a:rPr lang="en-US" dirty="0"/>
              <a:t>.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56C33A4-24C1-8FAB-824C-918A6D884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B283B5C-2325-42FF-AF91-C1451D9D66CC}" type="datetime1">
              <a:rPr lang="en-US" smtClean="0"/>
              <a:pPr>
                <a:spcAft>
                  <a:spcPts val="600"/>
                </a:spcAft>
              </a:pPr>
              <a:t>3/21/2024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ACE6724-4336-C49A-CFCF-1AF2BC0E2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D408F91-88F3-FE29-75D1-2E6EF86A1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68AC1EC-23E2-4F0E-A5A4-674EC8DB954E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2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F63CA3-D6EC-401D-A30F-929AAF16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Børnetal og konsekvenser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60F923A-77ED-3D0E-EE0D-911E7431E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a-DK" dirty="0"/>
              <a:t>Faldet til under 10 børn</a:t>
            </a:r>
          </a:p>
          <a:p>
            <a:pPr algn="ctr"/>
            <a:r>
              <a:rPr lang="da-DK" dirty="0"/>
              <a:t>Der er forsøgt øget markedsføring, tilstedeværelse i arrangementer som børnenes dag, forårs messen, delt flyers ud som gav omtale i Tv-</a:t>
            </a:r>
            <a:r>
              <a:rPr lang="da-DK" dirty="0" err="1"/>
              <a:t>Midtvest</a:t>
            </a:r>
            <a:r>
              <a:rPr lang="da-DK" dirty="0"/>
              <a:t>.</a:t>
            </a:r>
          </a:p>
          <a:p>
            <a:pPr algn="ctr"/>
            <a:r>
              <a:rPr lang="da-DK" dirty="0"/>
              <a:t>Uhensigtsmæssigt både for børn og personale</a:t>
            </a:r>
          </a:p>
          <a:p>
            <a:pPr algn="ctr"/>
            <a:r>
              <a:rPr lang="da-DK" dirty="0"/>
              <a:t>Svært at få en vagtplan til at hænge sammen</a:t>
            </a:r>
          </a:p>
          <a:p>
            <a:pPr algn="ctr"/>
            <a:r>
              <a:rPr lang="da-DK" dirty="0"/>
              <a:t>Økonomisk underskud</a:t>
            </a:r>
          </a:p>
          <a:p>
            <a:pPr algn="ctr"/>
            <a:r>
              <a:rPr lang="da-DK" dirty="0"/>
              <a:t>STUK har igen været på spil og påtalt at vi ikke må have en børnehave der kører med underskud</a:t>
            </a:r>
          </a:p>
          <a:p>
            <a:pPr marL="0" indent="0" algn="ctr">
              <a:buNone/>
            </a:pPr>
            <a:endParaRPr lang="da-DK" dirty="0"/>
          </a:p>
          <a:p>
            <a:pPr algn="ctr"/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96B9BAD-D215-ADA6-68C7-546E2C327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3/21/2024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228668F-8235-B0F5-5010-465BF0D48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856D211-2973-A2D0-B7E8-55AF7EF16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AC166-9A9C-F6B8-E267-71AB83C58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Lukning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4065D8F-4C2B-105B-DD04-6CF203331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a-DK" dirty="0"/>
              <a:t>Bestyrelsen indstiller børnehuset til lukning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6BCCC6C-125C-223F-6A24-22EA15A82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4764-F656-4735-9820-9886F8DF1D6A}" type="datetime1">
              <a:rPr lang="en-US" smtClean="0"/>
              <a:t>3/21/2024</a:t>
            </a:fld>
            <a:endParaRPr lang="en-US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693AF4C-70C1-5E1B-9BFE-C8BCE7C3E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C677A81-647F-B852-086A-F5EDE8048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82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- bestyrelseslokale">
  <a:themeElements>
    <a:clrScheme name="Ion - bestyrelseslokale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- bestyrelseslokal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- bestyrelseslokal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71</TotalTime>
  <Words>193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- bestyrelseslokale</vt:lpstr>
      <vt:lpstr>      </vt:lpstr>
      <vt:lpstr>Historie</vt:lpstr>
      <vt:lpstr>Sammen lægningen</vt:lpstr>
      <vt:lpstr>Børnetal og konsekvenser </vt:lpstr>
      <vt:lpstr>Lukning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Ørding Børnehus</dc:title>
  <dc:creator>Maja Møller Jensen</dc:creator>
  <cp:lastModifiedBy>Kontoret</cp:lastModifiedBy>
  <cp:revision>3</cp:revision>
  <dcterms:created xsi:type="dcterms:W3CDTF">2024-03-18T16:19:29Z</dcterms:created>
  <dcterms:modified xsi:type="dcterms:W3CDTF">2024-03-21T10:00:31Z</dcterms:modified>
</cp:coreProperties>
</file>